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7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880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5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615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9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44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37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21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1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1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34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0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8BA81-E9DB-3040-B2E6-E523FEDE2CBF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E6DA4-B49F-1941-A7CB-65B7D6D45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echalive.mtu.edu/meec/module01/title.htm" TargetMode="Externa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Geography Day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Earth’s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384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ck Cycl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306" r="-21306"/>
          <a:stretch>
            <a:fillRect/>
          </a:stretch>
        </p:blipFill>
        <p:spPr>
          <a:xfrm>
            <a:off x="-1881319" y="-109421"/>
            <a:ext cx="12668928" cy="69674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dirty="0" smtClean="0"/>
              <a:t>Rocky Cycle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408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Igneous Rock</a:t>
            </a:r>
            <a:endParaRPr lang="en-US" dirty="0"/>
          </a:p>
        </p:txBody>
      </p:sp>
      <p:pic>
        <p:nvPicPr>
          <p:cNvPr id="4" name="Content Placeholder 3" descr="makingigneou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22" r="-58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8592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etamorphic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77" r="-12277"/>
          <a:stretch>
            <a:fillRect/>
          </a:stretch>
        </p:blipFill>
        <p:spPr>
          <a:xfrm>
            <a:off x="-948906" y="752636"/>
            <a:ext cx="10787819" cy="5932885"/>
          </a:xfrm>
        </p:spPr>
      </p:pic>
    </p:spTree>
    <p:extLst>
      <p:ext uri="{BB962C8B-B14F-4D97-AF65-F5344CB8AC3E}">
        <p14:creationId xmlns:p14="http://schemas.microsoft.com/office/powerpoint/2010/main" val="2932950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Sedimentary Rock</a:t>
            </a:r>
            <a:endParaRPr lang="en-US" dirty="0"/>
          </a:p>
        </p:txBody>
      </p:sp>
      <p:pic>
        <p:nvPicPr>
          <p:cNvPr id="4" name="Content Placeholder 3" descr="sedimentarycliff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732" r="-22732"/>
          <a:stretch>
            <a:fillRect/>
          </a:stretch>
        </p:blipFill>
        <p:spPr>
          <a:xfrm>
            <a:off x="-1314377" y="1851078"/>
            <a:ext cx="8229600" cy="4525963"/>
          </a:xfrm>
        </p:spPr>
      </p:pic>
      <p:pic>
        <p:nvPicPr>
          <p:cNvPr id="5" name="Picture 4" descr="sedrock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06"/>
          <a:stretch/>
        </p:blipFill>
        <p:spPr>
          <a:xfrm>
            <a:off x="5785059" y="1851078"/>
            <a:ext cx="3198245" cy="1312598"/>
          </a:xfrm>
          <a:prstGeom prst="rect">
            <a:avLst/>
          </a:prstGeom>
        </p:spPr>
      </p:pic>
      <p:pic>
        <p:nvPicPr>
          <p:cNvPr id="6" name="Picture 5" descr="sedrock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67"/>
          <a:stretch/>
        </p:blipFill>
        <p:spPr>
          <a:xfrm>
            <a:off x="5785059" y="3359148"/>
            <a:ext cx="3039704" cy="109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896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Water Cycle</a:t>
            </a:r>
            <a:endParaRPr lang="en-US" dirty="0"/>
          </a:p>
        </p:txBody>
      </p:sp>
      <p:pic>
        <p:nvPicPr>
          <p:cNvPr id="4" name="Content Placeholder 3" descr="water_cycle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51" r="-105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0977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Landforms created by rock history </a:t>
            </a:r>
            <a:br>
              <a:rPr lang="en-US" dirty="0" smtClean="0"/>
            </a:br>
            <a:r>
              <a:rPr lang="en-US" dirty="0" smtClean="0"/>
              <a:t>and water cycle</a:t>
            </a:r>
            <a:endParaRPr lang="en-US" dirty="0"/>
          </a:p>
        </p:txBody>
      </p:sp>
      <p:pic>
        <p:nvPicPr>
          <p:cNvPr id="4" name="Content Placeholder 3" descr="us_landforms_map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61" r="-87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507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</Words>
  <Application>Microsoft Macintosh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Geography Day 2</vt:lpstr>
      <vt:lpstr>Rocky Cycle</vt:lpstr>
      <vt:lpstr>Igneous Rock</vt:lpstr>
      <vt:lpstr>PowerPoint Presentation</vt:lpstr>
      <vt:lpstr>Sedimentary Rock</vt:lpstr>
      <vt:lpstr>Water Cycle</vt:lpstr>
      <vt:lpstr>Landforms created by rock history  and water cycle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Geography Day 2</dc:title>
  <dc:creator>lucy/laffitte</dc:creator>
  <cp:lastModifiedBy>lucy/laffitte</cp:lastModifiedBy>
  <cp:revision>3</cp:revision>
  <dcterms:created xsi:type="dcterms:W3CDTF">2012-04-02T02:11:49Z</dcterms:created>
  <dcterms:modified xsi:type="dcterms:W3CDTF">2012-04-02T02:37:23Z</dcterms:modified>
</cp:coreProperties>
</file>